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6" r:id="rId4"/>
    <p:sldId id="259" r:id="rId5"/>
    <p:sldId id="257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15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8760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8395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3561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719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5678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6347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8719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6117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8927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0580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189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88918-05C9-44A6-802B-1AC54432BE4E}" type="datetimeFigureOut">
              <a:rPr lang="fr-FR" smtClean="0"/>
              <a:t>13/05/2022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7E7AB-B130-46DC-ACF4-FFC62BF707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7643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92000" y="-6858000"/>
            <a:ext cx="36576000" cy="205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898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92000" y="-6858000"/>
            <a:ext cx="36576000" cy="205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412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92000" y="-6858000"/>
            <a:ext cx="36576000" cy="205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27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92000" y="-6858000"/>
            <a:ext cx="36576000" cy="205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62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92000" y="-6858000"/>
            <a:ext cx="36576000" cy="2057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8154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Grand écran</PresentationFormat>
  <Paragraphs>0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Jean LEFUR</dc:creator>
  <cp:lastModifiedBy>Jean LEFUR</cp:lastModifiedBy>
  <cp:revision>1</cp:revision>
  <dcterms:created xsi:type="dcterms:W3CDTF">2022-05-13T10:56:43Z</dcterms:created>
  <dcterms:modified xsi:type="dcterms:W3CDTF">2022-05-13T10:56:59Z</dcterms:modified>
</cp:coreProperties>
</file>

<file path=docProps/thumbnail.jpeg>
</file>